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11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857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402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650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127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90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749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284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268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351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0341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686C4-5B54-49FD-A977-8DFC416CA752}" type="datetimeFigureOut">
              <a:rPr lang="en-IN" smtClean="0"/>
              <a:t>10-Jul-2026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94430-714D-4C8A-B87F-F25DAB7515F9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1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64109"/>
            <a:ext cx="9144000" cy="2387600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9970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91491"/>
            <a:ext cx="10515600" cy="979488"/>
          </a:xfrm>
        </p:spPr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78207"/>
            <a:ext cx="10515600" cy="4104120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92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Elysian-Desginer</dc:creator>
  <cp:lastModifiedBy>acer</cp:lastModifiedBy>
  <cp:revision>4</cp:revision>
  <dcterms:created xsi:type="dcterms:W3CDTF">2026-01-28T04:33:42Z</dcterms:created>
  <dcterms:modified xsi:type="dcterms:W3CDTF">2026-07-10T06:15:35Z</dcterms:modified>
</cp:coreProperties>
</file>